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13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C6853-22F0-48C3-BF55-B5BAFB27E37D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3310D-65D3-42D6-9208-2D672845D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8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接下來我將使用</a:t>
            </a:r>
            <a:r>
              <a:rPr lang="en-US" altLang="zh-TW" dirty="0" err="1"/>
              <a:t>nizima</a:t>
            </a:r>
            <a:r>
              <a:rPr lang="en-US" altLang="zh-TW" dirty="0"/>
              <a:t> Live</a:t>
            </a:r>
            <a:r>
              <a:rPr lang="zh-TW" altLang="en-US" dirty="0"/>
              <a:t>及透過故事七步驟來做自我介紹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70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我叫做阿亮，從小我對科技和寫程式充滿熱情，夢想成為一名軟體工程師，能夠設計和開發出創新的網路應用，幫助解決實際生活中的問題。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03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然而，在大學時期，我發現自己在演算法和資料結構這些基礎課程中表現不佳，這讓我感到挫敗，甚至一度懷疑自己是否適合這個領域。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5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為了克服這個困難，我決定投入更多的時間學習，參加額外的程式競賽，並且向學長請教。每晚我</a:t>
            </a:r>
            <a:r>
              <a:rPr lang="zh-TW" altLang="en-US"/>
              <a:t>都練習演算法的題目，</a:t>
            </a:r>
            <a:r>
              <a:rPr lang="zh-TW" altLang="en-US" dirty="0"/>
              <a:t>努力補上自己薄弱的部分，同時參與了多個開源專案以實踐所學。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6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幾個月後，我的努力開始見效，我的編程能力顯著提升，在課堂上的表現也逐漸追趕上來，甚至在期末考中拿到了前三名的成績。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40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就在我以為一切都順利時，一次面試經驗改變了我的想法。面試官對我說，除了技術能力，他們更看重開發者的創意思維和問題解決能力。這讓我重新思考自己的職業路徑，意識到光有技術還不夠。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8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於是，我開始轉向學習產品設計和用戶體驗，嘗試站在使用者的角度思考如何設計出更貼合需求的產品。同時，我開始與設計師和產品經理合作，了解產品從概念到落地的全流程。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43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最終，這樣的轉變讓我不僅在技術上有了提升，也更懂得如何在不同團隊中協作，從而開發出具有創新性且實用的產品。我現在的目標是成為一名能夠跨越技術與產品設計邊界的開發者，不斷學習和創新。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3310D-65D3-42D6-9208-2D672845D4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3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1F3D-1BE0-3DBB-4788-DFC4B92A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9A7CD-B54A-6055-2D8B-951CFA56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2E325-57F9-E024-A73A-D90E8B47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63C33-8285-D537-2FFB-96A2FA5F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F38B72-93BF-28FC-7C38-556775F2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1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9B65A-9C14-E9EC-2294-BBD3AAF1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4AE28A-09FC-0779-30CD-23E6AFBE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D6EFE-E941-1AE7-E10F-B9B1CACE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4C050E-732E-27CD-2406-3ACDB97E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AB445-A868-2F60-538E-9DCEA86B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5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962B2F-E181-7C54-D401-6307DCC3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1AB21-C83B-D767-CB33-F15AD4F4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895B3A-149B-149C-85F1-89346B6C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7B19C-1910-3B4E-47B9-015EB1E6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376B0-F001-6270-651B-AFB42026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61C4E-1911-9B51-1E78-C5100549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95596-89BD-2B8B-BA8B-4B9861BF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5010F-F52F-A009-2D3C-5063A5E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364C2-8601-FE4E-5B2C-57C94109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568AD8-61F9-82D0-C232-0741EC5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0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5C8E3-0E84-A558-75C5-DD3191E7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EF6D32-A7E0-625A-87C3-F00F96EB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C3CAF-3F39-AC74-4C84-8B49324B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94DF7-0706-434B-9E13-6EB6F317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8C9AC1-DD7B-82B2-C662-FE6FF49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7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DF07-6CC0-1A5E-68F5-E3B41F29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458D9-4DC7-8B65-3F82-DE57CA36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5F5044-8AA4-AFD1-E861-800128EF8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3DD16E-0B18-6C60-C72F-BF6A7D6B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779CE-20AF-E2AB-A3C0-AE91CE4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EC481-624B-1A47-3AE8-D9A61C54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7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D9530-E53D-D71E-0FE9-279DE4C4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67E7A-583A-EBA8-964A-50B1EE5C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552090-6AD1-1696-42E4-9CF12D97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55A637-399D-0CE1-0AEA-FE991F15F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C86F24-55BF-52A6-71FC-B6D63206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A987E7-D6F4-DEEC-9CD2-3F4E1E1E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491A89-7550-B16F-EB10-6E0DA7E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06F0F5-23BA-E969-FB94-DD1C3F29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7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67AED-9138-AE91-641E-D835A0EE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7D9BBF-B5B4-5664-09D0-93086BB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57D50E-0593-F95E-4E6A-40D33814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34AF2-E0DD-063F-15AC-D9587F2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8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1436B7-761F-7B38-7C42-EBC39071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501DEF-1108-00EC-6B69-DE4068CF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CBF75F-3267-FC9C-4B29-D3A0C4A7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6CF3-DDC0-0992-6C8E-73BCDC3A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69E78-B5A1-3DE3-B9C0-94645EB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D7D081-2025-2864-E4AA-AF63A134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F7C9A-CFAD-94EB-05A7-3FD4E651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5F0BA8-CB54-1218-58F6-AF861E1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B4F2CD-58D4-8120-6B03-CDE1799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3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4DD61-9F1D-7992-6465-C8A7AAF4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8FFD43-74F2-1200-3D09-17EDB7492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80D2-BF67-EA28-59E5-D99590E1B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6A1610-BCE7-C13F-9D97-48DF91EE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813D0F-147F-7B1C-FA52-31B8BBF0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117F9-55D4-F8FE-7EDA-3DEE97EF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91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F84679-2FA4-B2E3-F5BA-7910513A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F6068E-0DA5-96DB-8EF6-D1038E502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4C1BF-575B-2943-E3B7-AEFF5A805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5B407-8C5F-40F9-BBCB-80F1E26D1C6C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E10994-ABDB-4742-2455-0F2030253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F618C-FB64-D092-8D86-72992AE5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0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C8F7-B64C-181F-FBF4-79261AA8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572000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自我介紹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nizima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Live)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F3FBD9-B75E-FEE9-B0C2-D2BBAB270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112598014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鍾亮節</a:t>
            </a:r>
          </a:p>
        </p:txBody>
      </p:sp>
    </p:spTree>
    <p:extLst>
      <p:ext uri="{BB962C8B-B14F-4D97-AF65-F5344CB8AC3E}">
        <p14:creationId xmlns:p14="http://schemas.microsoft.com/office/powerpoint/2010/main" val="212744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49972-1B8D-D03A-E0DC-221B4C17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pic>
        <p:nvPicPr>
          <p:cNvPr id="5" name="內容版面配置區 4" descr="一張含有 日本動畫, 人的臉孔, 服裝, 電腦 的圖片&#10;&#10;自動產生的描述">
            <a:extLst>
              <a:ext uri="{FF2B5EF4-FFF2-40B4-BE49-F238E27FC236}">
                <a16:creationId xmlns:a16="http://schemas.microsoft.com/office/drawing/2014/main" id="{191D6437-68BE-11C4-D626-D88DBF50E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6" y="1426790"/>
            <a:ext cx="5082704" cy="5082704"/>
          </a:xfrm>
        </p:spPr>
      </p:pic>
    </p:spTree>
    <p:extLst>
      <p:ext uri="{BB962C8B-B14F-4D97-AF65-F5344CB8AC3E}">
        <p14:creationId xmlns:p14="http://schemas.microsoft.com/office/powerpoint/2010/main" val="201968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8E99-6568-766C-5291-74BC2376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6FFA5-7D09-E474-DCFE-88ADBF03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  <p:pic>
        <p:nvPicPr>
          <p:cNvPr id="5" name="內容版面配置區 4" descr="一張含有 日本動畫, 卡通, 虛構角色, 漫畫 的圖片&#10;&#10;自動產生的描述">
            <a:extLst>
              <a:ext uri="{FF2B5EF4-FFF2-40B4-BE49-F238E27FC236}">
                <a16:creationId xmlns:a16="http://schemas.microsoft.com/office/drawing/2014/main" id="{EAA03A43-5163-1F9D-0241-41B8E1F36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4" y="1419900"/>
            <a:ext cx="5150796" cy="5150796"/>
          </a:xfrm>
        </p:spPr>
      </p:pic>
    </p:spTree>
    <p:extLst>
      <p:ext uri="{BB962C8B-B14F-4D97-AF65-F5344CB8AC3E}">
        <p14:creationId xmlns:p14="http://schemas.microsoft.com/office/powerpoint/2010/main" val="255717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214A-156C-7712-011B-BF226BC3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C4D31-CC6E-6B43-698B-1890DB22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  <p:pic>
        <p:nvPicPr>
          <p:cNvPr id="7" name="內容版面配置區 6" descr="一張含有 日本動畫, 卡通, 虛構小說, 漫畫 的圖片&#10;&#10;自動產生的描述">
            <a:extLst>
              <a:ext uri="{FF2B5EF4-FFF2-40B4-BE49-F238E27FC236}">
                <a16:creationId xmlns:a16="http://schemas.microsoft.com/office/drawing/2014/main" id="{FAEC548C-EF79-67B9-850A-3A1D91303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1475429"/>
            <a:ext cx="5096398" cy="5096398"/>
          </a:xfrm>
        </p:spPr>
      </p:pic>
    </p:spTree>
    <p:extLst>
      <p:ext uri="{BB962C8B-B14F-4D97-AF65-F5344CB8AC3E}">
        <p14:creationId xmlns:p14="http://schemas.microsoft.com/office/powerpoint/2010/main" val="192700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1007-7A33-5174-EE70-0D483E3F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70F79-8F6E-ACBE-EFF1-6E04AC6A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  <p:pic>
        <p:nvPicPr>
          <p:cNvPr id="5" name="內容版面配置區 4" descr="一張含有 日本動畫, 卡通, 漫畫, 人的臉孔 的圖片&#10;&#10;自動產生的描述">
            <a:extLst>
              <a:ext uri="{FF2B5EF4-FFF2-40B4-BE49-F238E27FC236}">
                <a16:creationId xmlns:a16="http://schemas.microsoft.com/office/drawing/2014/main" id="{AC76C00B-A104-850D-1E76-52C67A52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0" y="1485156"/>
            <a:ext cx="5085540" cy="5085540"/>
          </a:xfrm>
        </p:spPr>
      </p:pic>
    </p:spTree>
    <p:extLst>
      <p:ext uri="{BB962C8B-B14F-4D97-AF65-F5344CB8AC3E}">
        <p14:creationId xmlns:p14="http://schemas.microsoft.com/office/powerpoint/2010/main" val="415932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B3D7-6D0C-3552-A94F-3EC8F237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40034-476B-FB8A-230F-D6E6924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  <p:pic>
        <p:nvPicPr>
          <p:cNvPr id="5" name="內容版面配置區 4" descr="一張含有 日本動畫, 卡通, 室內, 服裝 的圖片&#10;&#10;自動產生的描述">
            <a:extLst>
              <a:ext uri="{FF2B5EF4-FFF2-40B4-BE49-F238E27FC236}">
                <a16:creationId xmlns:a16="http://schemas.microsoft.com/office/drawing/2014/main" id="{B9EF579D-8344-8F33-A629-02F1B93BD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2" y="1504612"/>
            <a:ext cx="5057488" cy="5057488"/>
          </a:xfrm>
        </p:spPr>
      </p:pic>
    </p:spTree>
    <p:extLst>
      <p:ext uri="{BB962C8B-B14F-4D97-AF65-F5344CB8AC3E}">
        <p14:creationId xmlns:p14="http://schemas.microsoft.com/office/powerpoint/2010/main" val="31142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0C29-96B2-77F1-EFBF-E61EAB5A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3970A-BB9C-F9F5-9FEA-565A965C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  <p:pic>
        <p:nvPicPr>
          <p:cNvPr id="5" name="內容版面配置區 4" descr="一張含有 日本動畫, 人的臉孔, 服裝, 卡通 的圖片&#10;&#10;自動產生的描述">
            <a:extLst>
              <a:ext uri="{FF2B5EF4-FFF2-40B4-BE49-F238E27FC236}">
                <a16:creationId xmlns:a16="http://schemas.microsoft.com/office/drawing/2014/main" id="{3B9F1F53-1DAD-895B-06B6-74840BDF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" y="1447497"/>
            <a:ext cx="5162063" cy="5162063"/>
          </a:xfrm>
        </p:spPr>
      </p:pic>
    </p:spTree>
    <p:extLst>
      <p:ext uri="{BB962C8B-B14F-4D97-AF65-F5344CB8AC3E}">
        <p14:creationId xmlns:p14="http://schemas.microsoft.com/office/powerpoint/2010/main" val="75464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4C5-E5F5-DA50-92E1-FC517C8D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026747-53EA-E11A-C639-7FF2D49D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  <p:pic>
        <p:nvPicPr>
          <p:cNvPr id="5" name="內容版面配置區 4" descr="一張含有 日本動畫, 人的臉孔, 卡通, 虛構小說 的圖片&#10;&#10;自動產生的描述">
            <a:extLst>
              <a:ext uri="{FF2B5EF4-FFF2-40B4-BE49-F238E27FC236}">
                <a16:creationId xmlns:a16="http://schemas.microsoft.com/office/drawing/2014/main" id="{728989CC-3A9C-BFC0-6BBB-E1733BA29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316223"/>
            <a:ext cx="5176652" cy="5176652"/>
          </a:xfrm>
        </p:spPr>
      </p:pic>
    </p:spTree>
    <p:extLst>
      <p:ext uri="{BB962C8B-B14F-4D97-AF65-F5344CB8AC3E}">
        <p14:creationId xmlns:p14="http://schemas.microsoft.com/office/powerpoint/2010/main" val="426481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372</Words>
  <Application>Microsoft Office PowerPoint</Application>
  <PresentationFormat>寬螢幕</PresentationFormat>
  <Paragraphs>25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Aptos</vt:lpstr>
      <vt:lpstr>Aptos Display</vt:lpstr>
      <vt:lpstr>Arial</vt:lpstr>
      <vt:lpstr>Times New Roman</vt:lpstr>
      <vt:lpstr>Office 佈景主題</vt:lpstr>
      <vt:lpstr>自我介紹 (nizima Live)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鍾亮節</dc:creator>
  <cp:lastModifiedBy>鍾亮節</cp:lastModifiedBy>
  <cp:revision>6</cp:revision>
  <dcterms:created xsi:type="dcterms:W3CDTF">2024-10-24T12:48:29Z</dcterms:created>
  <dcterms:modified xsi:type="dcterms:W3CDTF">2024-10-31T15:45:51Z</dcterms:modified>
</cp:coreProperties>
</file>